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EBE98-5842-4DDE-8055-C74500023D47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BF31-5B07-4A2F-8180-03B4EC37B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1628800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  <a:latin typeface="Garamond" pitchFamily="18" charset="0"/>
              </a:rPr>
              <a:t>«ВОЛШЕБНЫЕ</a:t>
            </a:r>
          </a:p>
          <a:p>
            <a:endParaRPr lang="ru-RU" sz="5400" b="1" dirty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ru-RU" sz="5400" b="1" dirty="0" smtClean="0">
                <a:solidFill>
                  <a:schemeClr val="accent1"/>
                </a:solidFill>
                <a:latin typeface="Garamond" pitchFamily="18" charset="0"/>
              </a:rPr>
              <a:t>  КУБИКИ»</a:t>
            </a:r>
            <a:endParaRPr lang="ru-RU" sz="5400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157192"/>
            <a:ext cx="3646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– логопед  МДОУ </a:t>
            </a:r>
            <a:r>
              <a:rPr lang="ru-RU" dirty="0" err="1" smtClean="0"/>
              <a:t>д</a:t>
            </a:r>
            <a:r>
              <a:rPr lang="ru-RU" dirty="0" smtClean="0"/>
              <a:t>/с № 27</a:t>
            </a:r>
          </a:p>
          <a:p>
            <a:r>
              <a:rPr lang="ru-RU" dirty="0" err="1" smtClean="0"/>
              <a:t>Чамовская</a:t>
            </a:r>
            <a:r>
              <a:rPr lang="ru-RU" dirty="0" smtClean="0"/>
              <a:t> </a:t>
            </a:r>
            <a:r>
              <a:rPr lang="ru-RU" dirty="0" smtClean="0"/>
              <a:t> Л</a:t>
            </a:r>
            <a:r>
              <a:rPr lang="ru-RU" dirty="0" smtClean="0"/>
              <a:t>. 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Лариса\Desktop\Волшебные кубики\SDC16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93579"/>
            <a:ext cx="6192688" cy="450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Лариса\Desktop\Волшебные кубики\SDC16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Лариса\Desktop\Волшебные кубики\SDC16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320480" cy="3240360"/>
          </a:xfrm>
          <a:prstGeom prst="rect">
            <a:avLst/>
          </a:prstGeom>
          <a:noFill/>
        </p:spPr>
      </p:pic>
      <p:pic>
        <p:nvPicPr>
          <p:cNvPr id="3075" name="Picture 3" descr="C:\Users\Лариса\Desktop\Волшебные кубики\SDC16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989" y="260648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Лариса\Desktop\Волшебные кубики\SDC16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752528" cy="3564396"/>
          </a:xfrm>
          <a:prstGeom prst="rect">
            <a:avLst/>
          </a:prstGeom>
          <a:noFill/>
        </p:spPr>
      </p:pic>
      <p:pic>
        <p:nvPicPr>
          <p:cNvPr id="4100" name="Picture 4" descr="C:\Users\Лариса\Desktop\Волшебные кубики\SDC16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1844824"/>
            <a:ext cx="5713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Garamond" pitchFamily="18" charset="0"/>
              </a:rPr>
              <a:t>СПАСИБО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Garamond" pitchFamily="18" charset="0"/>
              </a:rPr>
              <a:t>ЗА</a:t>
            </a:r>
            <a:br>
              <a:rPr lang="ru-RU" sz="5400" b="1" dirty="0" smtClean="0">
                <a:solidFill>
                  <a:srgbClr val="0070C0"/>
                </a:solidFill>
                <a:latin typeface="Garamond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Garamond" pitchFamily="18" charset="0"/>
              </a:rPr>
              <a:t>ВНИМАНИЕ</a:t>
            </a:r>
            <a:endParaRPr lang="ru-RU" sz="5400" b="1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5</cp:revision>
  <dcterms:created xsi:type="dcterms:W3CDTF">2016-08-27T16:51:05Z</dcterms:created>
  <dcterms:modified xsi:type="dcterms:W3CDTF">2016-08-28T13:09:52Z</dcterms:modified>
</cp:coreProperties>
</file>